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6"/>
  </p:notesMasterIdLst>
  <p:handoutMasterIdLst>
    <p:handoutMasterId r:id="rId7"/>
  </p:handout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73091" autoAdjust="0"/>
  </p:normalViewPr>
  <p:slideViewPr>
    <p:cSldViewPr snapToGrid="0">
      <p:cViewPr varScale="1">
        <p:scale>
          <a:sx n="81" d="100"/>
          <a:sy n="81" d="100"/>
        </p:scale>
        <p:origin x="17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D938DA-0396-4E61-89BF-120A53DD7BF6}" type="datetime1">
              <a:rPr lang="ko-KR" altLang="en-US" smtClean="0"/>
              <a:t>2022-09-27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C74CE10-6809-4130-9779-BE960939651E}" type="datetime1">
              <a:rPr lang="ko-KR" altLang="en-US" smtClean="0"/>
              <a:t>2022-09-27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 저는 </a:t>
            </a:r>
            <a:r>
              <a:rPr lang="ko-KR" altLang="en-US" dirty="0" err="1"/>
              <a:t>투디</a:t>
            </a:r>
            <a:r>
              <a:rPr lang="ko-KR" altLang="en-US" dirty="0"/>
              <a:t> </a:t>
            </a:r>
            <a:r>
              <a:rPr lang="ko-KR" altLang="en-US" dirty="0" err="1"/>
              <a:t>겜플을</a:t>
            </a:r>
            <a:r>
              <a:rPr lang="ko-KR" altLang="en-US" dirty="0"/>
              <a:t> 발표할 </a:t>
            </a:r>
            <a:r>
              <a:rPr lang="ko-KR" altLang="en-US" dirty="0" err="1"/>
              <a:t>김도한입니다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2022-09-27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871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저의 게임 컨셉은 바닥에 떨어진 </a:t>
            </a:r>
            <a:r>
              <a:rPr lang="ko-KR" altLang="en-US" dirty="0" err="1"/>
              <a:t>슬라임이</a:t>
            </a:r>
            <a:r>
              <a:rPr lang="ko-KR" altLang="en-US" dirty="0"/>
              <a:t> 말라 비틀어져 죽기 전에 살기 위해 강가로 도망치는 게임으로 컨셉을 잡았습니다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게임 흐름은 하수구까지 가야 </a:t>
            </a:r>
            <a:r>
              <a:rPr lang="ko-KR" altLang="en-US" dirty="0" err="1"/>
              <a:t>클리어되며</a:t>
            </a:r>
            <a:r>
              <a:rPr lang="ko-KR" altLang="en-US" dirty="0"/>
              <a:t> 게임 오버 조건은 </a:t>
            </a:r>
            <a:r>
              <a:rPr lang="ko-KR" altLang="en-US" dirty="0" err="1"/>
              <a:t>슬라임의</a:t>
            </a:r>
            <a:r>
              <a:rPr lang="ko-KR" altLang="en-US" dirty="0"/>
              <a:t> 크기가 일정크기보다 작을 때 게임 오버됩니다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2022-09-27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37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게임 개발 범위 시간 관계상 간단하게 설명 </a:t>
            </a:r>
            <a:r>
              <a:rPr lang="ko-KR" altLang="en-US" dirty="0" err="1"/>
              <a:t>드리겟습니다</a:t>
            </a:r>
            <a:r>
              <a:rPr lang="en-US" altLang="ko-KR" dirty="0"/>
              <a:t>.</a:t>
            </a:r>
            <a:r>
              <a:rPr lang="ko-KR" altLang="en-US" dirty="0"/>
              <a:t> 개발 범위는 캐릭터 컨트롤은 일반적 게임과 비슷하게 </a:t>
            </a:r>
            <a:r>
              <a:rPr lang="en-US" altLang="ko-KR" dirty="0"/>
              <a:t>8</a:t>
            </a:r>
            <a:r>
              <a:rPr lang="ko-KR" altLang="en-US" dirty="0"/>
              <a:t>방향으로 구현할거고</a:t>
            </a:r>
            <a:r>
              <a:rPr lang="en-US" altLang="ko-KR" dirty="0"/>
              <a:t> </a:t>
            </a:r>
            <a:r>
              <a:rPr lang="ko-KR" altLang="en-US" dirty="0"/>
              <a:t>캐릭터 기술은 공격버튼을 누르면 이전방향키를 기준으로 </a:t>
            </a:r>
            <a:r>
              <a:rPr lang="ko-KR" altLang="en-US" dirty="0" err="1"/>
              <a:t>나가는걸</a:t>
            </a:r>
            <a:r>
              <a:rPr lang="ko-KR" altLang="en-US" dirty="0"/>
              <a:t> 구현할거고 </a:t>
            </a:r>
            <a:r>
              <a:rPr lang="ko-KR" altLang="en-US" dirty="0" err="1"/>
              <a:t>맵은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스테이지를 구현할거고 적 </a:t>
            </a:r>
            <a:r>
              <a:rPr lang="en-US" altLang="ko-KR" dirty="0"/>
              <a:t>ai</a:t>
            </a:r>
            <a:r>
              <a:rPr lang="ko-KR" altLang="en-US" dirty="0"/>
              <a:t>는 기본 적으로 특정 거리를 움직이는 기능을 구현하고 개입기능은 </a:t>
            </a:r>
            <a:r>
              <a:rPr lang="ko-KR" altLang="en-US" dirty="0" err="1"/>
              <a:t>피격시</a:t>
            </a:r>
            <a:r>
              <a:rPr lang="ko-KR" altLang="en-US" dirty="0"/>
              <a:t> 체력 감소 </a:t>
            </a:r>
            <a:r>
              <a:rPr lang="en-US" altLang="ko-KR" dirty="0"/>
              <a:t>, </a:t>
            </a:r>
            <a:r>
              <a:rPr lang="ko-KR" altLang="en-US" dirty="0"/>
              <a:t>체력 증가 아이템을 구현할 예정이고 사운드는 배경음악을 넣을 것이며</a:t>
            </a:r>
            <a:r>
              <a:rPr lang="en-US" altLang="ko-KR" dirty="0"/>
              <a:t> </a:t>
            </a:r>
            <a:r>
              <a:rPr lang="ko-KR" altLang="en-US" dirty="0"/>
              <a:t>애니메이션 캐릭터와 적의 움직임</a:t>
            </a:r>
            <a:r>
              <a:rPr lang="en-US" altLang="ko-KR" dirty="0"/>
              <a:t>, </a:t>
            </a:r>
            <a:r>
              <a:rPr lang="ko-KR" altLang="en-US" dirty="0" err="1"/>
              <a:t>횡스크롤</a:t>
            </a:r>
            <a:r>
              <a:rPr lang="ko-KR" altLang="en-US" dirty="0"/>
              <a:t> 이미지를 구현할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2022-09-27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939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 계획은 수업 진도에 맞춰서 계획 틀을 맞췄습니다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2022-09-27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285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3109F14-E776-46A0-B2C2-315522427AB4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FE9FF334-B24E-4384-8B57-79DDB3DF84D3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789109B3-1805-417E-8231-1242DA8104B9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0928AFF6-6AB7-414D-9F63-AFAC896DC2A1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7510B9F6-866A-483C-8615-169E5CF27273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85468BB0-44F1-4D1F-AC45-CB226B0E2F66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9" name="바닥글 개체 틀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BDB3A1FA-D718-45B7-80B3-BEF381F3548E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BF7F4B7E-283A-49B6-A8FE-0DB2A9FA74AB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0217DB4B-3A50-4455-B2E8-E700516BF366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fld id="{30F3E38E-E967-45FA-AE92-034CE4A74EA9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>
                <a:latin typeface="+mj-ea"/>
                <a:ea typeface="+mj-ea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5AD4E46A-4D08-462A-B135-DFCEE5BFB50C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6FC19D4-12E6-429F-885C-246604F6D000}" type="datetime1">
              <a:rPr lang="ko-KR" altLang="en-US" smtClean="0"/>
              <a:t>2022-09-27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38404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56692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74980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93268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3" y="639097"/>
            <a:ext cx="6269347" cy="3686015"/>
          </a:xfrm>
        </p:spPr>
        <p:txBody>
          <a:bodyPr rtlCol="0">
            <a:normAutofit/>
          </a:bodyPr>
          <a:lstStyle/>
          <a:p>
            <a:pPr rtl="0"/>
            <a:r>
              <a:rPr lang="en-US" altLang="ko" sz="6600" dirty="0">
                <a:latin typeface="Batang" panose="02030600000101010101" pitchFamily="18" charset="-127"/>
                <a:ea typeface="Batang" panose="02030600000101010101" pitchFamily="18" charset="-127"/>
              </a:rPr>
              <a:t>2DGP 1</a:t>
            </a:r>
            <a:r>
              <a:rPr lang="ko-KR" altLang="en-US" sz="6600" dirty="0">
                <a:latin typeface="Batang" panose="02030600000101010101" pitchFamily="18" charset="-127"/>
                <a:ea typeface="Batang" panose="02030600000101010101" pitchFamily="18" charset="-127"/>
              </a:rPr>
              <a:t>차 발표</a:t>
            </a:r>
            <a:endParaRPr lang="ko" sz="6600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00570" y="4541437"/>
            <a:ext cx="6269347" cy="963211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게임 공학과 </a:t>
            </a:r>
            <a:r>
              <a:rPr lang="en-US" altLang="ko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2019180006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김도한</a:t>
            </a:r>
            <a:endParaRPr lang="ko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그림 4" descr="건물, 앉아 있음, 벤치, 옆면 그림&#10;&#10;자동 생성되는 설명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직선 연결선(S)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비디오 38">
            <a:hlinkClick r:id="" action="ppaction://media"/>
            <a:extLst>
              <a:ext uri="{FF2B5EF4-FFF2-40B4-BE49-F238E27FC236}">
                <a16:creationId xmlns:a16="http://schemas.microsoft.com/office/drawing/2014/main" id="{A48DA099-6727-226E-820C-4537ACDD56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121" r="121"/>
          <a:stretch>
            <a:fillRect/>
          </a:stretch>
        </p:blipFill>
        <p:spPr>
          <a:xfrm>
            <a:off x="6191794" y="731520"/>
            <a:ext cx="4617900" cy="260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0"/>
    </mc:Choice>
    <mc:Fallback>
      <p:transition spd="slow" advTm="4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79" y="758952"/>
            <a:ext cx="10415451" cy="3429871"/>
          </a:xfrm>
        </p:spPr>
        <p:txBody>
          <a:bodyPr rtlCol="0" anchor="ctr">
            <a:normAutofit/>
          </a:bodyPr>
          <a:lstStyle/>
          <a:p>
            <a:pPr lvl="0" rtl="0"/>
            <a:r>
              <a:rPr lang="ko-KR" altLang="en-US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게임 컨셉</a:t>
            </a:r>
            <a:r>
              <a:rPr lang="en-US" altLang="ko-KR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&amp;</a:t>
            </a:r>
            <a:r>
              <a:rPr lang="ko-KR" altLang="en-US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게임 흐름</a:t>
            </a:r>
            <a:br>
              <a:rPr lang="en-US" altLang="ko-KR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</a:br>
            <a:endParaRPr lang="ko" sz="4800" i="1" dirty="0">
              <a:solidFill>
                <a:srgbClr val="FFFFFF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79" y="4968566"/>
            <a:ext cx="10058400" cy="190500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바닥에 떨어진 </a:t>
            </a:r>
            <a:r>
              <a:rPr lang="ko-KR" altLang="en-US" sz="2400" i="1" dirty="0" err="1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슬라임이</a:t>
            </a:r>
            <a:r>
              <a:rPr lang="ko-KR" altLang="en-US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말라 비틀어져 죽기전에 살기위해 강가로 도망치는 게임으로 컨셉을 잡았습니다</a:t>
            </a:r>
            <a:r>
              <a:rPr lang="en-US" altLang="ko-KR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.</a:t>
            </a:r>
          </a:p>
          <a:p>
            <a:pPr rtl="0"/>
            <a:r>
              <a:rPr lang="ko-KR" altLang="en-US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게임 흐름은 하수구 파이프까지 가야 클리어 되며</a:t>
            </a:r>
            <a:r>
              <a:rPr lang="en-US" altLang="ko-KR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, </a:t>
            </a:r>
            <a:r>
              <a:rPr lang="ko-KR" altLang="en-US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게임 오버 조건은 </a:t>
            </a:r>
            <a:r>
              <a:rPr lang="ko-KR" altLang="en-US" sz="2400" i="1" dirty="0" err="1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슬라임의</a:t>
            </a:r>
            <a:r>
              <a:rPr lang="ko-KR" altLang="en-US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크기가 일정크기보다 </a:t>
            </a:r>
            <a:r>
              <a:rPr lang="ko-KR" altLang="en-US" sz="2400" i="1" dirty="0" err="1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작을때</a:t>
            </a:r>
            <a:r>
              <a:rPr lang="ko-KR" altLang="en-US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게임 오버 됩니다</a:t>
            </a:r>
            <a:r>
              <a:rPr lang="en-US" altLang="ko-KR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.</a:t>
            </a:r>
            <a:endParaRPr lang="ko" dirty="0">
              <a:solidFill>
                <a:srgbClr val="FFFFFF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B2EA9DD-D3A6-7A14-7ED5-3F40F36FFF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582" y="-519644"/>
            <a:ext cx="4465538" cy="5745775"/>
          </a:xfrm>
          <a:prstGeom prst="rect">
            <a:avLst/>
          </a:prstGeom>
        </p:spPr>
      </p:pic>
      <p:pic>
        <p:nvPicPr>
          <p:cNvPr id="32" name="비디오 31">
            <a:hlinkClick r:id="" action="ppaction://media"/>
            <a:extLst>
              <a:ext uri="{FF2B5EF4-FFF2-40B4-BE49-F238E27FC236}">
                <a16:creationId xmlns:a16="http://schemas.microsoft.com/office/drawing/2014/main" id="{8005D39B-D4BF-3819-C03C-774B3D91B0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3045" r="23045"/>
          <a:stretch>
            <a:fillRect/>
          </a:stretch>
        </p:blipFill>
        <p:spPr>
          <a:xfrm>
            <a:off x="8495701" y="1667435"/>
            <a:ext cx="2599020" cy="2711793"/>
          </a:xfrm>
          <a:prstGeom prst="ellipse">
            <a:avLst/>
          </a:prstGeom>
          <a:ln>
            <a:noFill/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39"/>
    </mc:Choice>
    <mc:Fallback>
      <p:transition spd="slow" advTm="17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343864"/>
            <a:ext cx="3683268" cy="1326522"/>
          </a:xfrm>
        </p:spPr>
        <p:txBody>
          <a:bodyPr rtlCol="0" anchor="ctr">
            <a:normAutofit/>
          </a:bodyPr>
          <a:lstStyle/>
          <a:p>
            <a:pPr lvl="0" rtl="0"/>
            <a:r>
              <a:rPr lang="ko-KR" altLang="en-US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개발 범위</a:t>
            </a:r>
            <a:endParaRPr lang="ko" sz="4800" i="1" dirty="0">
              <a:solidFill>
                <a:srgbClr val="FFFFFF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043" y="4863325"/>
            <a:ext cx="10058400" cy="19050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.</a:t>
            </a:r>
            <a:endParaRPr lang="ko" dirty="0">
              <a:solidFill>
                <a:srgbClr val="FFFFFF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B2EA9DD-D3A6-7A14-7ED5-3F40F36FFF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937" y="1994675"/>
            <a:ext cx="2357481" cy="4022947"/>
          </a:xfrm>
          <a:prstGeom prst="rect">
            <a:avLst/>
          </a:prstGeom>
        </p:spPr>
      </p:pic>
      <p:graphicFrame>
        <p:nvGraphicFramePr>
          <p:cNvPr id="4" name="표 5">
            <a:extLst>
              <a:ext uri="{FF2B5EF4-FFF2-40B4-BE49-F238E27FC236}">
                <a16:creationId xmlns:a16="http://schemas.microsoft.com/office/drawing/2014/main" id="{FF0D962C-C70E-2EA8-50A8-FEF8E680C9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643443"/>
              </p:ext>
            </p:extLst>
          </p:nvPr>
        </p:nvGraphicFramePr>
        <p:xfrm>
          <a:off x="61466" y="638794"/>
          <a:ext cx="9597075" cy="612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9025">
                  <a:extLst>
                    <a:ext uri="{9D8B030D-6E8A-4147-A177-3AD203B41FA5}">
                      <a16:colId xmlns:a16="http://schemas.microsoft.com/office/drawing/2014/main" val="1246711916"/>
                    </a:ext>
                  </a:extLst>
                </a:gridCol>
                <a:gridCol w="3199025">
                  <a:extLst>
                    <a:ext uri="{9D8B030D-6E8A-4147-A177-3AD203B41FA5}">
                      <a16:colId xmlns:a16="http://schemas.microsoft.com/office/drawing/2014/main" val="1710732229"/>
                    </a:ext>
                  </a:extLst>
                </a:gridCol>
                <a:gridCol w="3199025">
                  <a:extLst>
                    <a:ext uri="{9D8B030D-6E8A-4147-A177-3AD203B41FA5}">
                      <a16:colId xmlns:a16="http://schemas.microsoft.com/office/drawing/2014/main" val="2315678412"/>
                    </a:ext>
                  </a:extLst>
                </a:gridCol>
              </a:tblGrid>
              <a:tr h="2521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 범위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추가 범위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502081"/>
                  </a:ext>
                </a:extLst>
              </a:tr>
              <a:tr h="665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캐릭터 컨트롤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</a:t>
                      </a:r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방향 이동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상하좌우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대각선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슬라임의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슈퍼점프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포물선을 그리며 멀리 </a:t>
                      </a:r>
                      <a:r>
                        <a:rPr lang="ko-KR" altLang="en-US" dirty="0" err="1"/>
                        <a:t>날라감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558776"/>
                  </a:ext>
                </a:extLst>
              </a:tr>
              <a:tr h="9508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캐릭터 기술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공격버튼 누르면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이전 방향키를 기준으로 </a:t>
                      </a:r>
                      <a:r>
                        <a:rPr lang="ko-KR" altLang="en-US" dirty="0" err="1"/>
                        <a:t>슬라임</a:t>
                      </a:r>
                      <a:r>
                        <a:rPr lang="ko-KR" altLang="en-US" dirty="0"/>
                        <a:t> 발사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체력 아이템을 먹으면 크기가 커지는 기능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체력을 크기로 보여줌</a:t>
                      </a:r>
                      <a:r>
                        <a:rPr lang="en-US" altLang="ko-KR" dirty="0"/>
                        <a:t>),</a:t>
                      </a:r>
                      <a:r>
                        <a:rPr lang="ko-KR" altLang="en-US" dirty="0"/>
                        <a:t>적 </a:t>
                      </a:r>
                      <a:r>
                        <a:rPr lang="ko-KR" altLang="en-US" dirty="0" err="1"/>
                        <a:t>피격시</a:t>
                      </a:r>
                      <a:r>
                        <a:rPr lang="ko-KR" altLang="en-US" dirty="0"/>
                        <a:t> 폭발 </a:t>
                      </a:r>
                      <a:r>
                        <a:rPr lang="ko-KR" altLang="en-US" dirty="0" err="1"/>
                        <a:t>임펙트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827182"/>
                  </a:ext>
                </a:extLst>
              </a:tr>
              <a:tr h="9508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Stage1(</a:t>
                      </a:r>
                      <a:r>
                        <a:rPr lang="ko-KR" altLang="en-US" dirty="0" err="1"/>
                        <a:t>횡스크롤</a:t>
                      </a:r>
                      <a:r>
                        <a:rPr lang="en-US" altLang="ko-KR" dirty="0"/>
                        <a:t>=&gt;</a:t>
                      </a:r>
                      <a:r>
                        <a:rPr lang="ko-KR" altLang="en-US" dirty="0"/>
                        <a:t>캔버스의 가로의 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배정도의 캔버스 구현예정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Stage2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588756"/>
                  </a:ext>
                </a:extLst>
              </a:tr>
              <a:tr h="9508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 </a:t>
                      </a:r>
                      <a:r>
                        <a:rPr lang="en-US" altLang="ko-KR" dirty="0"/>
                        <a:t>AI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적들이 특정거리를 움직이는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사정거리에 들어오면 공격을 하는 기능 또는 </a:t>
                      </a:r>
                      <a:r>
                        <a:rPr lang="ko-KR" altLang="en-US" dirty="0" err="1"/>
                        <a:t>슬라임을</a:t>
                      </a:r>
                      <a:r>
                        <a:rPr lang="ko-KR" altLang="en-US" dirty="0"/>
                        <a:t> 따라가는 기능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329612"/>
                  </a:ext>
                </a:extLst>
              </a:tr>
              <a:tr h="665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개입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피격시</a:t>
                      </a:r>
                      <a:r>
                        <a:rPr lang="ko-KR" altLang="en-US" dirty="0"/>
                        <a:t> 체력 감소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체력 증가 아이템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게임 중간에 파이프를 타면 다른 장소로 이동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함정</a:t>
                      </a:r>
                      <a:r>
                        <a:rPr lang="en-US" altLang="ko-KR" dirty="0"/>
                        <a:t>or </a:t>
                      </a:r>
                      <a:r>
                        <a:rPr lang="ko-KR" altLang="en-US" dirty="0"/>
                        <a:t>체력회복방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0319641"/>
                  </a:ext>
                </a:extLst>
              </a:tr>
              <a:tr h="665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배경음악삽입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캐릭터의 공격이나 이동 때 소리나는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430654"/>
                  </a:ext>
                </a:extLst>
              </a:tr>
              <a:tr h="665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캐릭터와 적의 움직임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 err="1"/>
                        <a:t>횡스크롤</a:t>
                      </a:r>
                      <a:r>
                        <a:rPr lang="ko-KR" altLang="en-US" dirty="0"/>
                        <a:t> 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적 </a:t>
                      </a:r>
                      <a:r>
                        <a:rPr lang="ko-KR" altLang="en-US" dirty="0" err="1"/>
                        <a:t>타격시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임펙트</a:t>
                      </a:r>
                      <a:r>
                        <a:rPr lang="ko-KR" altLang="en-US" dirty="0"/>
                        <a:t> 기능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598256"/>
                  </a:ext>
                </a:extLst>
              </a:tr>
            </a:tbl>
          </a:graphicData>
        </a:graphic>
      </p:graphicFrame>
      <p:pic>
        <p:nvPicPr>
          <p:cNvPr id="35" name="비디오 34">
            <a:hlinkClick r:id="" action="ppaction://media"/>
            <a:extLst>
              <a:ext uri="{FF2B5EF4-FFF2-40B4-BE49-F238E27FC236}">
                <a16:creationId xmlns:a16="http://schemas.microsoft.com/office/drawing/2014/main" id="{3605C027-A613-B6F8-0132-F315EBF131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19687" r="19687"/>
          <a:stretch>
            <a:fillRect/>
          </a:stretch>
        </p:blipFill>
        <p:spPr>
          <a:xfrm>
            <a:off x="10107775" y="3694545"/>
            <a:ext cx="1926128" cy="1787096"/>
          </a:xfrm>
          <a:prstGeom prst="ellipse">
            <a:avLst/>
          </a:prstGeom>
          <a:ln>
            <a:noFill/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9939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61"/>
    </mc:Choice>
    <mc:Fallback>
      <p:transition spd="slow" advTm="38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3683268" cy="1326522"/>
          </a:xfrm>
        </p:spPr>
        <p:txBody>
          <a:bodyPr rtlCol="0" anchor="ctr">
            <a:normAutofit/>
          </a:bodyPr>
          <a:lstStyle/>
          <a:p>
            <a:pPr lvl="0" rtl="0"/>
            <a:r>
              <a:rPr lang="ko-KR" altLang="en-US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개발 계획</a:t>
            </a:r>
            <a:endParaRPr lang="ko" sz="4800" i="1" dirty="0">
              <a:solidFill>
                <a:srgbClr val="FFFFFF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043" y="4863325"/>
            <a:ext cx="10058400" cy="19050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.</a:t>
            </a:r>
            <a:endParaRPr lang="ko" dirty="0">
              <a:solidFill>
                <a:srgbClr val="FFFFFF"/>
              </a:solidFill>
            </a:endParaRPr>
          </a:p>
        </p:txBody>
      </p:sp>
      <p:graphicFrame>
        <p:nvGraphicFramePr>
          <p:cNvPr id="4" name="표 5">
            <a:extLst>
              <a:ext uri="{FF2B5EF4-FFF2-40B4-BE49-F238E27FC236}">
                <a16:creationId xmlns:a16="http://schemas.microsoft.com/office/drawing/2014/main" id="{FF0D962C-C70E-2EA8-50A8-FEF8E680C9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867275"/>
              </p:ext>
            </p:extLst>
          </p:nvPr>
        </p:nvGraphicFramePr>
        <p:xfrm>
          <a:off x="237914" y="1326522"/>
          <a:ext cx="11716172" cy="54938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9360">
                  <a:extLst>
                    <a:ext uri="{9D8B030D-6E8A-4147-A177-3AD203B41FA5}">
                      <a16:colId xmlns:a16="http://schemas.microsoft.com/office/drawing/2014/main" val="1246711916"/>
                    </a:ext>
                  </a:extLst>
                </a:gridCol>
                <a:gridCol w="3029360">
                  <a:extLst>
                    <a:ext uri="{9D8B030D-6E8A-4147-A177-3AD203B41FA5}">
                      <a16:colId xmlns:a16="http://schemas.microsoft.com/office/drawing/2014/main" val="1710732229"/>
                    </a:ext>
                  </a:extLst>
                </a:gridCol>
                <a:gridCol w="5657452">
                  <a:extLst>
                    <a:ext uri="{9D8B030D-6E8A-4147-A177-3AD203B41FA5}">
                      <a16:colId xmlns:a16="http://schemas.microsoft.com/office/drawing/2014/main" val="23156784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상세계획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502081"/>
                  </a:ext>
                </a:extLst>
              </a:tr>
              <a:tr h="363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리소스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리소스 수집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 err="1"/>
                        <a:t>스프라이트</a:t>
                      </a:r>
                      <a:r>
                        <a:rPr lang="ko-KR" altLang="en-US" dirty="0"/>
                        <a:t> 좌표 설정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558776"/>
                  </a:ext>
                </a:extLst>
              </a:tr>
              <a:tr h="3221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맵 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맵</a:t>
                      </a:r>
                      <a:r>
                        <a:rPr lang="en-US" altLang="ko-KR" dirty="0"/>
                        <a:t>(1</a:t>
                      </a:r>
                      <a:r>
                        <a:rPr lang="ko-KR" altLang="en-US" dirty="0"/>
                        <a:t>개</a:t>
                      </a:r>
                      <a:r>
                        <a:rPr lang="en-US" altLang="ko-KR" dirty="0"/>
                        <a:t>)</a:t>
                      </a:r>
                      <a:r>
                        <a:rPr lang="ko-KR" altLang="en-US" dirty="0" err="1"/>
                        <a:t>몬스터들의</a:t>
                      </a:r>
                      <a:r>
                        <a:rPr lang="ko-KR" altLang="en-US" dirty="0"/>
                        <a:t> 위치 설정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827182"/>
                  </a:ext>
                </a:extLst>
              </a:tr>
              <a:tr h="4184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주인공 오브젝트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주인공 조작키 설정</a:t>
                      </a:r>
                      <a:r>
                        <a:rPr lang="en-US" altLang="ko-KR" dirty="0"/>
                        <a:t>(</a:t>
                      </a:r>
                      <a:r>
                        <a:rPr lang="en-US" altLang="ko-KR" dirty="0" err="1"/>
                        <a:t>wasd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latinLnBrk="1"/>
                      <a:r>
                        <a:rPr lang="en-US" altLang="ko-KR" dirty="0"/>
                        <a:t>2.</a:t>
                      </a:r>
                      <a:r>
                        <a:rPr lang="ko-KR" altLang="en-US" dirty="0"/>
                        <a:t>주인공 공격 구현</a:t>
                      </a:r>
                      <a:r>
                        <a:rPr lang="en-US" altLang="ko-KR" dirty="0"/>
                        <a:t>(space)</a:t>
                      </a:r>
                    </a:p>
                    <a:p>
                      <a:pPr latinLnBrk="1"/>
                      <a:r>
                        <a:rPr lang="en-US" altLang="ko-KR" dirty="0"/>
                        <a:t>3.</a:t>
                      </a:r>
                      <a:r>
                        <a:rPr lang="ko-KR" altLang="en-US" dirty="0"/>
                        <a:t>주인공 애니메이션 구현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588756"/>
                  </a:ext>
                </a:extLst>
              </a:tr>
              <a:tr h="1668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 오브젝트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적들 애니메이션 구현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2.</a:t>
                      </a:r>
                      <a:r>
                        <a:rPr lang="ko-KR" altLang="en-US" dirty="0"/>
                        <a:t>적들 이동 범위 설정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329612"/>
                  </a:ext>
                </a:extLst>
              </a:tr>
              <a:tr h="363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중간 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 1~4</a:t>
                      </a:r>
                      <a:r>
                        <a:rPr lang="ko-KR" altLang="en-US" dirty="0"/>
                        <a:t>주차 코드 보완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0319641"/>
                  </a:ext>
                </a:extLst>
              </a:tr>
              <a:tr h="46468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아이템 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아이템 </a:t>
                      </a:r>
                      <a:r>
                        <a:rPr lang="ko-KR" altLang="en-US" dirty="0" err="1"/>
                        <a:t>먹었을때</a:t>
                      </a:r>
                      <a:r>
                        <a:rPr lang="ko-KR" altLang="en-US" dirty="0"/>
                        <a:t>  주인공에게 효과 적용 구현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430654"/>
                  </a:ext>
                </a:extLst>
              </a:tr>
              <a:tr h="363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충돌처리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적과 상호작용 모두 구현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2. </a:t>
                      </a:r>
                      <a:r>
                        <a:rPr lang="ko-KR" altLang="en-US" dirty="0"/>
                        <a:t>주인공과 아이템 상호작용 구현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공격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주인공과 적 충돌 처리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598256"/>
                  </a:ext>
                </a:extLst>
              </a:tr>
              <a:tr h="3224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스크롤링 기법구현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 </a:t>
                      </a:r>
                      <a:r>
                        <a:rPr lang="ko-KR" altLang="en-US" dirty="0"/>
                        <a:t>맵 배치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3953365"/>
                  </a:ext>
                </a:extLst>
              </a:tr>
              <a:tr h="3256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사운드처리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사운드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926404"/>
                  </a:ext>
                </a:extLst>
              </a:tr>
              <a:tr h="363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1~9</a:t>
                      </a:r>
                      <a:r>
                        <a:rPr lang="ko-KR" altLang="en-US" dirty="0"/>
                        <a:t>주차 보완</a:t>
                      </a:r>
                      <a:r>
                        <a:rPr lang="en-US" altLang="ko-KR" dirty="0"/>
                        <a:t>&amp;</a:t>
                      </a:r>
                      <a:r>
                        <a:rPr lang="ko-KR" altLang="en-US" dirty="0"/>
                        <a:t>마무리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 1~9</a:t>
                      </a:r>
                      <a:r>
                        <a:rPr lang="ko-KR" altLang="en-US" dirty="0"/>
                        <a:t>주차 코드보완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최종 점검 및 릴리즈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593829"/>
                  </a:ext>
                </a:extLst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id="{14C8A453-4527-A37B-2448-F4E8588D62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733" y="-825138"/>
            <a:ext cx="1881443" cy="2505891"/>
          </a:xfrm>
          <a:prstGeom prst="rect">
            <a:avLst/>
          </a:prstGeom>
        </p:spPr>
      </p:pic>
      <p:pic>
        <p:nvPicPr>
          <p:cNvPr id="30" name="비디오 29">
            <a:hlinkClick r:id="" action="ppaction://media"/>
            <a:extLst>
              <a:ext uri="{FF2B5EF4-FFF2-40B4-BE49-F238E27FC236}">
                <a16:creationId xmlns:a16="http://schemas.microsoft.com/office/drawing/2014/main" id="{32AD1D62-1580-A594-5328-915D5BF420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2183" r="22183"/>
          <a:stretch>
            <a:fillRect/>
          </a:stretch>
        </p:blipFill>
        <p:spPr>
          <a:xfrm>
            <a:off x="3207145" y="124739"/>
            <a:ext cx="1188619" cy="1201783"/>
          </a:xfrm>
          <a:prstGeom prst="ellipse">
            <a:avLst/>
          </a:prstGeom>
          <a:ln>
            <a:noFill/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4074004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61"/>
    </mc:Choice>
    <mc:Fallback>
      <p:transition spd="slow" advTm="31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90_TF56160789" id="{11A5DD40-D213-4239-B5A2-34C90E722621}" vid="{34CC6CB0-C27F-499C-B426-D32440FDD9F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{44526D53-F291-4015-A0B7-365094E72738}tf56160789_win32</Template>
  <TotalTime>287</TotalTime>
  <Words>439</Words>
  <Application>Microsoft Office PowerPoint</Application>
  <PresentationFormat>와이드스크린</PresentationFormat>
  <Paragraphs>85</Paragraphs>
  <Slides>4</Slides>
  <Notes>4</Notes>
  <HiddenSlides>0</HiddenSlides>
  <MMClips>4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맑은 고딕</vt:lpstr>
      <vt:lpstr>맑은 고딕</vt:lpstr>
      <vt:lpstr>Batang</vt:lpstr>
      <vt:lpstr>Calibri</vt:lpstr>
      <vt:lpstr>Franklin Gothic Book</vt:lpstr>
      <vt:lpstr>1_RetrospectVTI</vt:lpstr>
      <vt:lpstr>2DGP 1차 발표</vt:lpstr>
      <vt:lpstr>게임 컨셉&amp;게임 흐름 </vt:lpstr>
      <vt:lpstr>개발 범위</vt:lpstr>
      <vt:lpstr>개발 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1차 발표</dc:title>
  <dc:creator>김 도한</dc:creator>
  <cp:lastModifiedBy>김 도한</cp:lastModifiedBy>
  <cp:revision>2</cp:revision>
  <dcterms:created xsi:type="dcterms:W3CDTF">2022-09-26T15:43:29Z</dcterms:created>
  <dcterms:modified xsi:type="dcterms:W3CDTF">2022-09-26T20:30:51Z</dcterms:modified>
</cp:coreProperties>
</file>

<file path=docProps/thumbnail.jpeg>
</file>